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2CAEF-2B5B-47FE-9668-928AE64BC467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72D6-FFFF-45DE-8BC4-151B57480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320778A-2D91-4261-A71C-7ED0CADD2AE7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23E1492-3AC7-413A-BAA5-D80758592C1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F1FE2E9-9E80-48CB-BA34-F898055869F2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D5ABB04-90ED-4E28-99A5-6DB6C70E8428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E1DA83B-AA3C-4C1A-AA47-2213B78A6F6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8054BB0-6434-4FDB-AFFB-4E1EBD492E5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CA57AA-5E80-4DEA-BA9A-A206A3A65F7A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A589392-E83B-415E-9DF2-06583C31C3D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B2FDD40-E436-4CBC-9E91-F122F55FA6A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3880D57-320A-4118-8420-7E33164D4A0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1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3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5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1EDB7-2745-42F7-A6DA-59121F1FCE50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01FC-1BB4-4A5F-B59D-9E333399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7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19200" y="914400"/>
            <a:ext cx="678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 Rounded MT Bold" pitchFamily="34" charset="0"/>
              </a:rPr>
              <a:t>¿Cómo se dice “Run-off” en español?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95400" y="304800"/>
            <a:ext cx="67818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" sz="4000" dirty="0" smtClean="0">
                <a:latin typeface="Arial Rounded MT Bold" pitchFamily="34" charset="0"/>
              </a:rPr>
              <a:t>¿De dónde obtiene el agua de un lago más energía para evaporarse?</a:t>
            </a:r>
          </a:p>
          <a:p>
            <a:pPr marL="742950" indent="-742950" algn="ctr" eaLnBrk="1" hangingPunct="1">
              <a:buFontTx/>
              <a:buAutoNum type="alphaLcParenR"/>
              <a:defRPr/>
            </a:pPr>
            <a:r>
              <a:rPr lang="" sz="3200" dirty="0" smtClean="0">
                <a:latin typeface="Arial Rounded MT Bold" pitchFamily="34" charset="0"/>
              </a:rPr>
              <a:t>De las plantas que viven en el lago</a:t>
            </a:r>
          </a:p>
          <a:p>
            <a:pPr marL="742950" indent="-742950" algn="ctr" eaLnBrk="1" hangingPunct="1">
              <a:buFontTx/>
              <a:buAutoNum type="alphaLcParenR"/>
              <a:defRPr/>
            </a:pPr>
            <a:r>
              <a:rPr lang="" sz="3200" dirty="0" smtClean="0">
                <a:latin typeface="Arial Rounded MT Bold" pitchFamily="34" charset="0"/>
              </a:rPr>
              <a:t>Del torrente/arroyo que entra en el </a:t>
            </a:r>
            <a:r>
              <a:rPr lang="" sz="3200" dirty="0" smtClean="0">
                <a:solidFill>
                  <a:schemeClr val="bg1"/>
                </a:solidFill>
                <a:latin typeface="Arial Rounded MT Bold" pitchFamily="34" charset="0"/>
              </a:rPr>
              <a:t>lago</a:t>
            </a:r>
          </a:p>
          <a:p>
            <a:pPr marL="742950" indent="-742950" algn="ctr" eaLnBrk="1" hangingPunct="1">
              <a:buFontTx/>
              <a:buAutoNum type="alphaLcParenR"/>
              <a:defRPr/>
            </a:pPr>
            <a:endParaRPr lang="" sz="32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742950" indent="-742950" algn="ctr" eaLnBrk="1" hangingPunct="1">
              <a:buFontTx/>
              <a:buAutoNum type="alphaLcParenR"/>
              <a:defRPr/>
            </a:pPr>
            <a:r>
              <a:rPr lang="" sz="3200" dirty="0" smtClean="0">
                <a:latin typeface="Arial Rounded MT Bold" pitchFamily="34" charset="0"/>
              </a:rPr>
              <a:t>Los manantiales fríos debajo del suelo</a:t>
            </a:r>
          </a:p>
          <a:p>
            <a:pPr marL="742950" indent="-742950" algn="ctr" eaLnBrk="1" hangingPunct="1">
              <a:buFontTx/>
              <a:buAutoNum type="alphaLcParenR"/>
              <a:defRPr/>
            </a:pPr>
            <a:r>
              <a:rPr lang="" sz="3200" dirty="0" smtClean="0">
                <a:latin typeface="Arial Rounded MT Bold" pitchFamily="34" charset="0"/>
              </a:rPr>
              <a:t>El sol que calienta el lago</a:t>
            </a:r>
          </a:p>
        </p:txBody>
      </p:sp>
    </p:spTree>
    <p:extLst>
      <p:ext uri="{BB962C8B-B14F-4D97-AF65-F5344CB8AC3E}">
        <p14:creationId xmlns:p14="http://schemas.microsoft.com/office/powerpoint/2010/main" val="5799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57163"/>
            <a:ext cx="85344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" sz="4000" dirty="0">
                <a:latin typeface="Arial" panose="020B0604020202020204" pitchFamily="34" charset="0"/>
                <a:cs typeface="Arial" panose="020B0604020202020204" pitchFamily="34" charset="0"/>
              </a:rPr>
              <a:t>¿Cuál de las siguientes conservaría agua?</a:t>
            </a:r>
          </a:p>
          <a:p>
            <a:pPr eaLnBrk="1" hangingPunct="1">
              <a:defRPr/>
            </a:pPr>
            <a:endParaRPr lang="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>
                <a:latin typeface="Arial" panose="020B0604020202020204" pitchFamily="34" charset="0"/>
                <a:cs typeface="Arial" panose="020B0604020202020204" pitchFamily="34" charset="0"/>
              </a:rPr>
              <a:t>Usar lavavajillas/lavaplatos</a:t>
            </a: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>
                <a:latin typeface="Arial" panose="020B0604020202020204" pitchFamily="34" charset="0"/>
                <a:cs typeface="Arial" panose="020B0604020202020204" pitchFamily="34" charset="0"/>
              </a:rPr>
              <a:t>Regar tu césped al mediodía</a:t>
            </a: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>
                <a:latin typeface="Arial" panose="020B0604020202020204" pitchFamily="34" charset="0"/>
                <a:cs typeface="Arial" panose="020B0604020202020204" pitchFamily="34" charset="0"/>
              </a:rPr>
              <a:t>Arar en curvas de nivel </a:t>
            </a: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>
                <a:latin typeface="Arial" panose="020B0604020202020204" pitchFamily="34" charset="0"/>
                <a:cs typeface="Arial" panose="020B0604020202020204" pitchFamily="34" charset="0"/>
              </a:rPr>
              <a:t>Reparar una manguera agujerada</a:t>
            </a:r>
          </a:p>
          <a:p>
            <a:pPr eaLnBrk="1" hangingPunct="1">
              <a:defRPr/>
            </a:pPr>
            <a:endParaRPr lang="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>
                <a:latin typeface="Arial" panose="020B0604020202020204" pitchFamily="34" charset="0"/>
                <a:cs typeface="Arial" panose="020B0604020202020204" pitchFamily="34" charset="0"/>
              </a:rPr>
              <a:t>C y D</a:t>
            </a:r>
          </a:p>
          <a:p>
            <a:pPr marL="457200" indent="-457200" eaLnBrk="1" hangingPunct="1">
              <a:buFontTx/>
              <a:buAutoNum type="alphaLcParenR"/>
              <a:defRPr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160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20780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5214938"/>
            <a:ext cx="1752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 Rounded MT Bold" pitchFamily="34" charset="0"/>
              </a:rPr>
              <a:t>¿Cómo se llama el proceso de la foto?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984500"/>
            <a:ext cx="36957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3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" altLang="en-US" sz="4000">
                <a:latin typeface="Arial Rounded MT Bold" pitchFamily="34" charset="0"/>
              </a:rPr>
              <a:t>Las nubes están formadas por:</a:t>
            </a:r>
            <a:endParaRPr lang="en-US" altLang="en-US" sz="4000">
              <a:latin typeface="Arial Rounded MT Bold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32924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382000" cy="871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" sz="4000" dirty="0" smtClean="0">
                <a:latin typeface="Arial Rounded MT Bold" pitchFamily="34" charset="0"/>
              </a:rPr>
              <a:t>¿Cuál de éstas NO es una manera de cuidar las reservas de agua en la Tierra?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 smtClean="0">
                <a:latin typeface="Arial Rounded MT Bold" pitchFamily="34" charset="0"/>
              </a:rPr>
              <a:t>Apagar las luces cuando sales de tu habitación/cuarto</a:t>
            </a: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 smtClean="0">
                <a:latin typeface="Arial Rounded MT Bold" pitchFamily="34" charset="0"/>
              </a:rPr>
              <a:t>Tomar una ducha corta</a:t>
            </a:r>
          </a:p>
          <a:p>
            <a:pPr eaLnBrk="1" hangingPunct="1">
              <a:defRPr/>
            </a:pPr>
            <a:endParaRPr lang="" sz="2000" b="1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endParaRPr lang="" sz="2000" b="1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 smtClean="0">
                <a:latin typeface="Arial Rounded MT Bold" pitchFamily="34" charset="0"/>
              </a:rPr>
              <a:t>Cerrar el grifo mientras te lavas </a:t>
            </a:r>
            <a:r>
              <a:rPr lang="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los dientes</a:t>
            </a: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b="1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b="1" dirty="0" smtClean="0">
                <a:latin typeface="Arial Rounded MT Bold" pitchFamily="34" charset="0"/>
              </a:rPr>
              <a:t>Lanzar tu envoltorio de dulces en el lago</a:t>
            </a:r>
          </a:p>
          <a:p>
            <a:pPr eaLnBrk="1" hangingPunct="1"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en-US" sz="4000" dirty="0" smtClean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438400"/>
            <a:ext cx="16017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743200"/>
            <a:ext cx="1992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33813"/>
            <a:ext cx="16938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5334000"/>
            <a:ext cx="207486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7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 Rounded MT Bold" pitchFamily="34" charset="0"/>
              </a:rPr>
              <a:t>¿Cómo se llama el proceso de la foto?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1623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7696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" sz="4000" dirty="0" smtClean="0">
                <a:latin typeface="Arial Rounded MT Bold" pitchFamily="34" charset="0"/>
              </a:rPr>
              <a:t>¿Cuál sería el impacto negativo de contruir una fábrica química junto a una cuenca?</a:t>
            </a:r>
          </a:p>
          <a:p>
            <a:pPr eaLnBrk="1" hangingPunct="1"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dirty="0" smtClean="0">
                <a:latin typeface="Arial Rounded MT Bold" pitchFamily="34" charset="0"/>
              </a:rPr>
              <a:t>Más trabajos</a:t>
            </a:r>
          </a:p>
          <a:p>
            <a:pPr eaLnBrk="1" hangingPunct="1"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" sz="2000" dirty="0" smtClean="0">
                <a:latin typeface="Arial Rounded MT Bold" pitchFamily="34" charset="0"/>
              </a:rPr>
              <a:t>b) Los químicos son creados para prevenir que la </a:t>
            </a:r>
          </a:p>
          <a:p>
            <a:pPr eaLnBrk="1" hangingPunct="1">
              <a:defRPr/>
            </a:pPr>
            <a:r>
              <a:rPr lang="" sz="2000" dirty="0" smtClean="0">
                <a:latin typeface="Arial Rounded MT Bold" pitchFamily="34" charset="0"/>
              </a:rPr>
              <a:t>la maleza los absorba. </a:t>
            </a:r>
          </a:p>
          <a:p>
            <a:pPr eaLnBrk="1" hangingPunct="1"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" sz="2000" dirty="0" smtClean="0">
                <a:latin typeface="Arial Rounded MT Bold" pitchFamily="34" charset="0"/>
              </a:rPr>
              <a:t>c) Bríndaria mas dinero a la comunidad</a:t>
            </a:r>
          </a:p>
          <a:p>
            <a:pPr eaLnBrk="1" hangingPunct="1"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r>
              <a:rPr lang="" sz="2000" dirty="0" smtClean="0">
                <a:latin typeface="Arial Rounded MT Bold" pitchFamily="34" charset="0"/>
              </a:rPr>
              <a:t>d) Los vertidos contaminarían las reservas de agua</a:t>
            </a:r>
          </a:p>
          <a:p>
            <a:pPr eaLnBrk="1" hangingPunct="1">
              <a:defRPr/>
            </a:pPr>
            <a:r>
              <a:rPr lang="" sz="2000" dirty="0" smtClean="0">
                <a:latin typeface="Arial Rounded MT Bold" pitchFamily="34" charset="0"/>
              </a:rPr>
              <a:t>comunitarias</a:t>
            </a: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en-US" sz="4000" dirty="0" smtClean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449513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686800" cy="84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" sz="4000" dirty="0" smtClean="0">
                <a:latin typeface="Arial Rounded MT Bold" pitchFamily="34" charset="0"/>
              </a:rPr>
              <a:t>¿Cuál de las siguientes actividades NO requiere el uso de agua por la gente que vive en tu casa?</a:t>
            </a: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dirty="0" smtClean="0">
                <a:latin typeface="Arial Rounded MT Bold" pitchFamily="34" charset="0"/>
              </a:rPr>
              <a:t>Tomar un baño</a:t>
            </a: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dirty="0" smtClean="0">
                <a:latin typeface="Arial Rounded MT Bold" pitchFamily="34" charset="0"/>
              </a:rPr>
              <a:t>Lavar la ropa</a:t>
            </a:r>
          </a:p>
          <a:p>
            <a:pPr eaLnBrk="1" hangingPunct="1"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dirty="0" smtClean="0">
                <a:latin typeface="Arial Rounded MT Bold" pitchFamily="34" charset="0"/>
              </a:rPr>
              <a:t>Jugando un juego de mesa</a:t>
            </a:r>
          </a:p>
          <a:p>
            <a:pPr eaLnBrk="1" hangingPunct="1"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endParaRPr lang="" sz="2000" dirty="0" smtClean="0">
              <a:latin typeface="Arial Rounded MT Bold" pitchFamily="34" charset="0"/>
            </a:endParaRP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" sz="2000" dirty="0" smtClean="0">
                <a:latin typeface="Arial Rounded MT Bold" pitchFamily="34" charset="0"/>
              </a:rPr>
              <a:t>Encender la tele</a:t>
            </a: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algn="ctr" eaLnBrk="1" hangingPunct="1">
              <a:defRPr/>
            </a:pPr>
            <a:endParaRPr lang="" sz="4000" dirty="0" smtClean="0">
              <a:latin typeface="Arial Rounded MT Bold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366963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13811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117633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1638"/>
            <a:ext cx="1600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371600" y="1219200"/>
            <a:ext cx="678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 Rounded MT Bold" pitchFamily="34" charset="0"/>
              </a:rPr>
              <a:t>¿Cómo se llama el proceso de la foto?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693988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On-screen Show (4:3)</PresentationFormat>
  <Paragraphs>78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Parte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 2</dc:title>
  <dc:creator>mariel denisse quinonez</dc:creator>
  <cp:lastModifiedBy>mariel denisse quinonez</cp:lastModifiedBy>
  <cp:revision>1</cp:revision>
  <dcterms:created xsi:type="dcterms:W3CDTF">2013-10-03T19:58:21Z</dcterms:created>
  <dcterms:modified xsi:type="dcterms:W3CDTF">2013-10-03T19:59:22Z</dcterms:modified>
</cp:coreProperties>
</file>