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25AD-C945-4457-9F6F-4D305C45F0DD}" type="datetimeFigureOut">
              <a:rPr lang="es-ES" smtClean="0"/>
              <a:t>23/10/2013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E789-3E54-4993-9EDF-2ED02B102D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0932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25AD-C945-4457-9F6F-4D305C45F0DD}" type="datetimeFigureOut">
              <a:rPr lang="es-ES" smtClean="0"/>
              <a:t>23/10/2013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E789-3E54-4993-9EDF-2ED02B102D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0808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25AD-C945-4457-9F6F-4D305C45F0DD}" type="datetimeFigureOut">
              <a:rPr lang="es-ES" smtClean="0"/>
              <a:t>23/10/2013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E789-3E54-4993-9EDF-2ED02B102D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2402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25AD-C945-4457-9F6F-4D305C45F0DD}" type="datetimeFigureOut">
              <a:rPr lang="es-ES" smtClean="0"/>
              <a:t>23/10/2013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E789-3E54-4993-9EDF-2ED02B102D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9354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25AD-C945-4457-9F6F-4D305C45F0DD}" type="datetimeFigureOut">
              <a:rPr lang="es-ES" smtClean="0"/>
              <a:t>23/10/2013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E789-3E54-4993-9EDF-2ED02B102D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512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25AD-C945-4457-9F6F-4D305C45F0DD}" type="datetimeFigureOut">
              <a:rPr lang="es-ES" smtClean="0"/>
              <a:t>23/10/2013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E789-3E54-4993-9EDF-2ED02B102D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7285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25AD-C945-4457-9F6F-4D305C45F0DD}" type="datetimeFigureOut">
              <a:rPr lang="es-ES" smtClean="0"/>
              <a:t>23/10/2013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E789-3E54-4993-9EDF-2ED02B102D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2329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25AD-C945-4457-9F6F-4D305C45F0DD}" type="datetimeFigureOut">
              <a:rPr lang="es-ES" smtClean="0"/>
              <a:t>23/10/2013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E789-3E54-4993-9EDF-2ED02B102D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4659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25AD-C945-4457-9F6F-4D305C45F0DD}" type="datetimeFigureOut">
              <a:rPr lang="es-ES" smtClean="0"/>
              <a:t>23/10/2013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E789-3E54-4993-9EDF-2ED02B102D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370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25AD-C945-4457-9F6F-4D305C45F0DD}" type="datetimeFigureOut">
              <a:rPr lang="es-ES" smtClean="0"/>
              <a:t>23/10/2013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E789-3E54-4993-9EDF-2ED02B102D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604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25AD-C945-4457-9F6F-4D305C45F0DD}" type="datetimeFigureOut">
              <a:rPr lang="es-ES" smtClean="0"/>
              <a:t>23/10/2013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E789-3E54-4993-9EDF-2ED02B102D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0569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925AD-C945-4457-9F6F-4D305C45F0DD}" type="datetimeFigureOut">
              <a:rPr lang="es-ES" smtClean="0"/>
              <a:t>23/10/2013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3E789-3E54-4993-9EDF-2ED02B102D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022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7200" b="1" dirty="0" smtClean="0"/>
              <a:t>Matemáticas</a:t>
            </a:r>
            <a:endParaRPr lang="es-E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5400" b="1" dirty="0" smtClean="0">
                <a:solidFill>
                  <a:srgbClr val="FF0000"/>
                </a:solidFill>
              </a:rPr>
              <a:t>U3</a:t>
            </a:r>
            <a:r>
              <a:rPr lang="es-ES" sz="5400" dirty="0" smtClean="0">
                <a:solidFill>
                  <a:srgbClr val="FF0000"/>
                </a:solidFill>
              </a:rPr>
              <a:t>- 3.2, 3.3 </a:t>
            </a:r>
            <a:endParaRPr lang="es-E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539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229" y="56923"/>
            <a:ext cx="8229600" cy="1143000"/>
          </a:xfrm>
        </p:spPr>
        <p:txBody>
          <a:bodyPr/>
          <a:lstStyle/>
          <a:p>
            <a:r>
              <a:rPr lang="es-ES" dirty="0">
                <a:solidFill>
                  <a:srgbClr val="FF0000"/>
                </a:solidFill>
              </a:rPr>
              <a:t>F</a:t>
            </a:r>
            <a:r>
              <a:rPr lang="es-ES" dirty="0" smtClean="0">
                <a:solidFill>
                  <a:srgbClr val="FF0000"/>
                </a:solidFill>
              </a:rPr>
              <a:t>actores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533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rgbClr val="FF0000"/>
                </a:solidFill>
              </a:rPr>
              <a:t>Factores </a:t>
            </a:r>
            <a:r>
              <a:rPr lang="es-ES" dirty="0" smtClean="0"/>
              <a:t>son los números que puedes multiplicar para tener otro número. </a:t>
            </a:r>
          </a:p>
          <a:p>
            <a:pPr marL="0" indent="0">
              <a:buNone/>
            </a:pPr>
            <a:r>
              <a:rPr lang="es-ES" dirty="0" smtClean="0"/>
              <a:t>Ejemplo:</a:t>
            </a:r>
          </a:p>
          <a:p>
            <a:pPr marL="0" indent="0">
              <a:buNone/>
            </a:pPr>
            <a:r>
              <a:rPr lang="es-ES" dirty="0"/>
              <a:t>3</a:t>
            </a:r>
            <a:r>
              <a:rPr lang="es-ES" dirty="0" smtClean="0"/>
              <a:t> x 4 = 12	Los números 3 y 4 son factores de 12.</a:t>
            </a:r>
          </a:p>
          <a:p>
            <a:pPr marL="0" indent="0">
              <a:buNone/>
            </a:pPr>
            <a:r>
              <a:rPr lang="es-ES" dirty="0" smtClean="0"/>
              <a:t>Un número puede tener muchos factores: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2×6=12 </a:t>
            </a:r>
            <a:r>
              <a:rPr lang="en-US" dirty="0" err="1" smtClean="0"/>
              <a:t>entonces</a:t>
            </a:r>
            <a:r>
              <a:rPr lang="en-US" dirty="0"/>
              <a:t> </a:t>
            </a:r>
            <a:r>
              <a:rPr lang="en-US" b="1" dirty="0"/>
              <a:t>2</a:t>
            </a:r>
            <a:r>
              <a:rPr lang="en-US" dirty="0"/>
              <a:t> and </a:t>
            </a:r>
            <a:r>
              <a:rPr lang="en-US" b="1" dirty="0"/>
              <a:t>6</a:t>
            </a:r>
            <a:r>
              <a:rPr lang="en-US" dirty="0"/>
              <a:t> </a:t>
            </a:r>
            <a:r>
              <a:rPr lang="en-US" dirty="0" err="1" smtClean="0"/>
              <a:t>también</a:t>
            </a:r>
            <a:r>
              <a:rPr lang="en-US" dirty="0" smtClean="0"/>
              <a:t> son </a:t>
            </a:r>
            <a:r>
              <a:rPr lang="en-US" dirty="0" err="1" smtClean="0"/>
              <a:t>factores</a:t>
            </a:r>
            <a:r>
              <a:rPr lang="en-US" dirty="0" smtClean="0"/>
              <a:t> 12,</a:t>
            </a:r>
          </a:p>
          <a:p>
            <a:pPr marL="0" indent="0">
              <a:buNone/>
            </a:pPr>
            <a:r>
              <a:rPr lang="en-US" dirty="0" smtClean="0"/>
              <a:t>1×12=12 </a:t>
            </a:r>
            <a:r>
              <a:rPr lang="en-US" dirty="0" err="1" smtClean="0"/>
              <a:t>entonces</a:t>
            </a:r>
            <a:r>
              <a:rPr lang="en-US" dirty="0"/>
              <a:t> </a:t>
            </a:r>
            <a:r>
              <a:rPr lang="en-US" b="1" dirty="0"/>
              <a:t>1</a:t>
            </a:r>
            <a:r>
              <a:rPr lang="en-US" dirty="0"/>
              <a:t> and </a:t>
            </a:r>
            <a:r>
              <a:rPr lang="en-US" b="1" dirty="0"/>
              <a:t>12</a:t>
            </a:r>
            <a:r>
              <a:rPr lang="en-US" dirty="0"/>
              <a:t> </a:t>
            </a:r>
            <a:r>
              <a:rPr lang="en-US" dirty="0" err="1" smtClean="0"/>
              <a:t>también</a:t>
            </a:r>
            <a:r>
              <a:rPr lang="en-US" dirty="0" smtClean="0"/>
              <a:t> son </a:t>
            </a:r>
            <a:r>
              <a:rPr lang="en-US" dirty="0" err="1" smtClean="0"/>
              <a:t>factores</a:t>
            </a:r>
            <a:r>
              <a:rPr lang="en-US" dirty="0" smtClean="0"/>
              <a:t> 12. </a:t>
            </a:r>
            <a:endParaRPr lang="en-US" dirty="0"/>
          </a:p>
          <a:p>
            <a:pPr marL="0" indent="0">
              <a:buNone/>
            </a:pPr>
            <a:r>
              <a:rPr lang="es-ES" dirty="0" smtClean="0"/>
              <a:t> 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84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400"/>
            <a:ext cx="8229600" cy="1143000"/>
          </a:xfrm>
        </p:spPr>
        <p:txBody>
          <a:bodyPr/>
          <a:lstStyle/>
          <a:p>
            <a:r>
              <a:rPr lang="es-ES" dirty="0" smtClean="0">
                <a:solidFill>
                  <a:schemeClr val="tx2"/>
                </a:solidFill>
              </a:rPr>
              <a:t>Múltiplos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410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" dirty="0" smtClean="0"/>
              <a:t>Un múltiplo es el resultado de multiplicar un número por un número entero (significa que no es fracción)</a:t>
            </a:r>
          </a:p>
          <a:p>
            <a:pPr marL="0" indent="0">
              <a:buNone/>
            </a:pPr>
            <a:r>
              <a:rPr lang="es-ES" dirty="0" smtClean="0"/>
              <a:t>Ejemplo:</a:t>
            </a:r>
          </a:p>
          <a:p>
            <a:pPr marL="0" indent="0">
              <a:buNone/>
            </a:pPr>
            <a:r>
              <a:rPr lang="pt-BR" dirty="0" smtClean="0"/>
              <a:t>Los múltiplos </a:t>
            </a:r>
            <a:r>
              <a:rPr lang="pt-BR" dirty="0"/>
              <a:t>de </a:t>
            </a:r>
            <a:r>
              <a:rPr lang="pt-BR" dirty="0" smtClean="0"/>
              <a:t>15:</a:t>
            </a:r>
          </a:p>
          <a:p>
            <a:pPr marL="0" indent="0">
              <a:buNone/>
            </a:pPr>
            <a:r>
              <a:rPr lang="pt-BR" i="1" dirty="0" smtClean="0"/>
              <a:t>15 </a:t>
            </a:r>
            <a:r>
              <a:rPr lang="pt-BR" i="1" dirty="0"/>
              <a:t>x 0 = </a:t>
            </a:r>
            <a:r>
              <a:rPr lang="pt-BR" i="1" dirty="0">
                <a:solidFill>
                  <a:srgbClr val="FF0000"/>
                </a:solidFill>
              </a:rPr>
              <a:t>0</a:t>
            </a:r>
            <a:r>
              <a:rPr lang="pt-BR" i="1" dirty="0"/>
              <a:t> </a:t>
            </a:r>
            <a:br>
              <a:rPr lang="pt-BR" i="1" dirty="0"/>
            </a:br>
            <a:r>
              <a:rPr lang="pt-BR" i="1" dirty="0"/>
              <a:t>15 x 1 = </a:t>
            </a:r>
            <a:r>
              <a:rPr lang="pt-BR" i="1" dirty="0">
                <a:solidFill>
                  <a:srgbClr val="FF0000"/>
                </a:solidFill>
              </a:rPr>
              <a:t>15</a:t>
            </a:r>
            <a:r>
              <a:rPr lang="pt-BR" i="1" dirty="0"/>
              <a:t> </a:t>
            </a:r>
            <a:br>
              <a:rPr lang="pt-BR" i="1" dirty="0"/>
            </a:br>
            <a:r>
              <a:rPr lang="pt-BR" i="1" dirty="0"/>
              <a:t>15 x 2 = </a:t>
            </a:r>
            <a:r>
              <a:rPr lang="pt-BR" i="1" dirty="0">
                <a:solidFill>
                  <a:srgbClr val="FF0000"/>
                </a:solidFill>
              </a:rPr>
              <a:t>30</a:t>
            </a:r>
            <a:r>
              <a:rPr lang="pt-BR" i="1" dirty="0"/>
              <a:t> </a:t>
            </a:r>
            <a:br>
              <a:rPr lang="pt-BR" i="1" dirty="0"/>
            </a:br>
            <a:r>
              <a:rPr lang="pt-BR" i="1" dirty="0"/>
              <a:t>15 x 3 = </a:t>
            </a:r>
            <a:r>
              <a:rPr lang="pt-BR" i="1" dirty="0">
                <a:solidFill>
                  <a:srgbClr val="FF0000"/>
                </a:solidFill>
              </a:rPr>
              <a:t>45</a:t>
            </a:r>
            <a:r>
              <a:rPr lang="pt-BR" i="1" dirty="0"/>
              <a:t> </a:t>
            </a:r>
            <a:br>
              <a:rPr lang="pt-BR" i="1" dirty="0"/>
            </a:br>
            <a:r>
              <a:rPr lang="pt-BR" i="1" dirty="0"/>
              <a:t>15 x 4 = </a:t>
            </a:r>
            <a:r>
              <a:rPr lang="pt-BR" i="1" dirty="0">
                <a:solidFill>
                  <a:srgbClr val="FF0000"/>
                </a:solidFill>
              </a:rPr>
              <a:t>60</a:t>
            </a:r>
            <a:r>
              <a:rPr lang="pt-BR" i="1" dirty="0"/>
              <a:t> </a:t>
            </a:r>
            <a:br>
              <a:rPr lang="pt-BR" i="1" dirty="0"/>
            </a:br>
            <a:r>
              <a:rPr lang="pt-BR" i="1" dirty="0"/>
              <a:t>15 x 5 = </a:t>
            </a:r>
            <a:r>
              <a:rPr lang="pt-BR" i="1" dirty="0">
                <a:solidFill>
                  <a:srgbClr val="FF0000"/>
                </a:solidFill>
              </a:rPr>
              <a:t>75</a:t>
            </a:r>
            <a:r>
              <a:rPr lang="pt-BR" i="1" dirty="0"/>
              <a:t> </a:t>
            </a:r>
            <a:br>
              <a:rPr lang="pt-BR" i="1" dirty="0"/>
            </a:br>
            <a:r>
              <a:rPr lang="pt-BR" i="1" dirty="0"/>
              <a:t>15 x 6 = </a:t>
            </a:r>
            <a:r>
              <a:rPr lang="pt-BR" i="1" dirty="0">
                <a:solidFill>
                  <a:srgbClr val="FF0000"/>
                </a:solidFill>
              </a:rPr>
              <a:t>90</a:t>
            </a:r>
            <a:r>
              <a:rPr lang="pt-BR" i="1" dirty="0"/>
              <a:t> </a:t>
            </a:r>
            <a:endParaRPr lang="pt-BR" i="1" dirty="0" smtClean="0"/>
          </a:p>
          <a:p>
            <a:pPr marL="0" indent="0">
              <a:buNone/>
            </a:pPr>
            <a:r>
              <a:rPr lang="pt-BR" i="1" dirty="0" smtClean="0"/>
              <a:t>etc...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Entonces, los múltiplos de 15 son:</a:t>
            </a:r>
            <a:r>
              <a:rPr lang="pt-BR" dirty="0"/>
              <a:t> 0, 15, 30, 45, 60, 75, 90,…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99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57200"/>
            <a:ext cx="7315200" cy="6126963"/>
          </a:xfrm>
        </p:spPr>
      </p:pic>
    </p:spTree>
    <p:extLst>
      <p:ext uri="{BB962C8B-B14F-4D97-AF65-F5344CB8AC3E}">
        <p14:creationId xmlns:p14="http://schemas.microsoft.com/office/powerpoint/2010/main" val="168712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39" y="914400"/>
            <a:ext cx="8105156" cy="5257800"/>
          </a:xfrm>
        </p:spPr>
      </p:pic>
    </p:spTree>
    <p:extLst>
      <p:ext uri="{BB962C8B-B14F-4D97-AF65-F5344CB8AC3E}">
        <p14:creationId xmlns:p14="http://schemas.microsoft.com/office/powerpoint/2010/main" val="129862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58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Matemáticas</vt:lpstr>
      <vt:lpstr>Factores</vt:lpstr>
      <vt:lpstr>Múltiplos</vt:lpstr>
      <vt:lpstr>PowerPoint Presentation</vt:lpstr>
      <vt:lpstr>PowerPoint Presentation</vt:lpstr>
    </vt:vector>
  </TitlesOfParts>
  <Company>ISD 742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Matemáticas</dc:title>
  <dc:creator>mariel denisse quinonez</dc:creator>
  <cp:lastModifiedBy>mariel denisse quinonez</cp:lastModifiedBy>
  <cp:revision>1</cp:revision>
  <dcterms:created xsi:type="dcterms:W3CDTF">2013-10-23T20:20:18Z</dcterms:created>
  <dcterms:modified xsi:type="dcterms:W3CDTF">2013-10-23T20:23:44Z</dcterms:modified>
</cp:coreProperties>
</file>