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68" r:id="rId16"/>
    <p:sldId id="269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</a:t>
            </a:r>
            <a:r>
              <a:rPr lang="es-MX" dirty="0" err="1" smtClean="0"/>
              <a:t>inge</a:t>
            </a:r>
            <a:r>
              <a:rPr lang="" dirty="0" smtClean="0"/>
              <a:t>niería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" dirty="0" smtClean="0"/>
              <a:t>Repaso de la 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5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85" y="2140727"/>
            <a:ext cx="4912255" cy="33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10172"/>
            <a:ext cx="5289430" cy="34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2050" name="Picture 2" descr="http://cms.rolandus.com/assets/images/products/gallery/v-piano_grand_angle_open_half_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24" y="2238555"/>
            <a:ext cx="3351302" cy="34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4762"/>
            <a:ext cx="10353761" cy="1326321"/>
          </a:xfrm>
        </p:spPr>
        <p:txBody>
          <a:bodyPr/>
          <a:lstStyle/>
          <a:p>
            <a:r>
              <a:rPr lang="" dirty="0" smtClean="0"/>
              <a:t>Repaso de vocabulario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207" y="1086929"/>
            <a:ext cx="11800935" cy="559854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" b="1" dirty="0" smtClean="0">
                <a:solidFill>
                  <a:srgbClr val="0070C0"/>
                </a:solidFill>
                <a:effectLst/>
              </a:rPr>
              <a:t>¿Qué significa...?</a:t>
            </a:r>
          </a:p>
          <a:p>
            <a:pPr marL="457200" indent="-457200">
              <a:buAutoNum type="arabicPeriod"/>
            </a:pPr>
            <a:r>
              <a:rPr lang="" dirty="0" smtClean="0">
                <a:solidFill>
                  <a:srgbClr val="FF0000"/>
                </a:solidFill>
              </a:rPr>
              <a:t>Propiedades=</a:t>
            </a:r>
          </a:p>
          <a:p>
            <a:pPr marL="457200" indent="-457200">
              <a:buAutoNum type="arabicPeriod"/>
            </a:pPr>
            <a:r>
              <a:rPr lang="" dirty="0" smtClean="0">
                <a:solidFill>
                  <a:srgbClr val="FF0000"/>
                </a:solidFill>
              </a:rPr>
              <a:t>Diseños=</a:t>
            </a:r>
          </a:p>
          <a:p>
            <a:pPr marL="457200" indent="-457200">
              <a:buAutoNum type="arabicPeriod"/>
            </a:pPr>
            <a:r>
              <a:rPr lang="" dirty="0" smtClean="0">
                <a:solidFill>
                  <a:srgbClr val="FF0000"/>
                </a:solidFill>
              </a:rPr>
              <a:t>Materiales=</a:t>
            </a:r>
            <a:endParaRPr lang="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" dirty="0" smtClean="0">
                <a:solidFill>
                  <a:schemeClr val="bg1"/>
                </a:solidFill>
              </a:rPr>
              <a:t>Algunos materiales pueden ser: Hormigón (concrete), alquitrán (tar). 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4. Ciencia=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5. Tamaño=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6. Resistencia=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7. Científico=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8. Ingeniero= 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9. Artista=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10. Transladar=</a:t>
            </a:r>
          </a:p>
        </p:txBody>
      </p:sp>
    </p:spTree>
    <p:extLst>
      <p:ext uri="{BB962C8B-B14F-4D97-AF65-F5344CB8AC3E}">
        <p14:creationId xmlns:p14="http://schemas.microsoft.com/office/powerpoint/2010/main" val="35203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4762"/>
            <a:ext cx="10353761" cy="1326321"/>
          </a:xfrm>
        </p:spPr>
        <p:txBody>
          <a:bodyPr/>
          <a:lstStyle/>
          <a:p>
            <a:r>
              <a:rPr lang="" dirty="0" smtClean="0"/>
              <a:t>Repaso de vocabulario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207" y="1086929"/>
            <a:ext cx="11800935" cy="559854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" b="1" dirty="0" smtClean="0">
                <a:solidFill>
                  <a:srgbClr val="0070C0"/>
                </a:solidFill>
                <a:effectLst/>
              </a:rPr>
              <a:t>¿Qué significa...?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11. Alargar=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12. Acelerar=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13. Montaje= </a:t>
            </a:r>
            <a:r>
              <a:rPr lang="" dirty="0">
                <a:solidFill>
                  <a:schemeClr val="bg1"/>
                </a:solidFill>
              </a:rPr>
              <a:t>a</a:t>
            </a:r>
            <a:r>
              <a:rPr lang="" dirty="0" smtClean="0">
                <a:solidFill>
                  <a:schemeClr val="bg1"/>
                </a:solidFill>
              </a:rPr>
              <a:t>ssembly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14. Palanca=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15. Balde= </a:t>
            </a:r>
            <a:r>
              <a:rPr lang="" dirty="0">
                <a:solidFill>
                  <a:schemeClr val="bg1"/>
                </a:solidFill>
              </a:rPr>
              <a:t>b</a:t>
            </a:r>
            <a:r>
              <a:rPr lang="" dirty="0" smtClean="0">
                <a:solidFill>
                  <a:schemeClr val="bg1"/>
                </a:solidFill>
              </a:rPr>
              <a:t>ucket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16. Acomplar= </a:t>
            </a:r>
            <a:r>
              <a:rPr lang="" dirty="0" smtClean="0">
                <a:solidFill>
                  <a:schemeClr val="bg1"/>
                </a:solidFill>
              </a:rPr>
              <a:t>to attach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17. Aspas= 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18. Mezclar=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19. Mortero= </a:t>
            </a:r>
            <a:r>
              <a:rPr lang="" dirty="0" smtClean="0">
                <a:solidFill>
                  <a:schemeClr val="bg1"/>
                </a:solidFill>
              </a:rPr>
              <a:t>Sirve para moler/triturar cosas. (mortar en inglés)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20. Paja= </a:t>
            </a:r>
            <a:r>
              <a:rPr lang="" dirty="0" smtClean="0">
                <a:solidFill>
                  <a:schemeClr val="bg1"/>
                </a:solidFill>
              </a:rPr>
              <a:t>dried brushwood</a:t>
            </a:r>
          </a:p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21. Arcilla= </a:t>
            </a:r>
            <a:r>
              <a:rPr lang="" dirty="0" smtClean="0">
                <a:solidFill>
                  <a:schemeClr val="bg1"/>
                </a:solidFill>
              </a:rPr>
              <a:t>clay</a:t>
            </a:r>
            <a:endParaRPr lang="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¿qué es un ingeniero?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096063"/>
            <a:ext cx="10448407" cy="4219011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s-ES_tradnl" dirty="0" smtClean="0">
                <a:solidFill>
                  <a:srgbClr val="FF0000"/>
                </a:solidFill>
              </a:rPr>
              <a:t>Tu </a:t>
            </a:r>
            <a:r>
              <a:rPr lang="es-ES_tradnl" dirty="0" err="1" smtClean="0">
                <a:solidFill>
                  <a:srgbClr val="FF0000"/>
                </a:solidFill>
              </a:rPr>
              <a:t>definici</a:t>
            </a:r>
            <a:r>
              <a:rPr lang="es-ES" dirty="0" err="1" smtClean="0">
                <a:solidFill>
                  <a:srgbClr val="FF0000"/>
                </a:solidFill>
              </a:rPr>
              <a:t>ón</a:t>
            </a:r>
            <a:r>
              <a:rPr lang="es-ES" dirty="0" smtClean="0">
                <a:solidFill>
                  <a:srgbClr val="FF0000"/>
                </a:solidFill>
              </a:rPr>
              <a:t>: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" dirty="0" smtClean="0"/>
              <a:t>¿qué hace un ingeniero?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0" y="1026543"/>
            <a:ext cx="12059729" cy="5745193"/>
          </a:xfrm>
        </p:spPr>
        <p:txBody>
          <a:bodyPr/>
          <a:lstStyle/>
          <a:p>
            <a:pPr marL="0" indent="0">
              <a:buNone/>
            </a:pPr>
            <a:r>
              <a:rPr lang="" sz="2400" b="1" dirty="0">
                <a:solidFill>
                  <a:srgbClr val="FF0000"/>
                </a:solidFill>
              </a:rPr>
              <a:t>¿</a:t>
            </a:r>
            <a:r>
              <a:rPr lang="" sz="2400" b="1" dirty="0" smtClean="0">
                <a:solidFill>
                  <a:srgbClr val="FF0000"/>
                </a:solidFill>
              </a:rPr>
              <a:t>Cierto o verdadero?</a:t>
            </a:r>
          </a:p>
          <a:p>
            <a:pPr marL="457200" indent="-457200">
              <a:buAutoNum type="arabicPeriod"/>
            </a:pPr>
            <a:r>
              <a:rPr lang="" dirty="0" smtClean="0"/>
              <a:t>Diseña instrumentos de cirugía (surgery). </a:t>
            </a:r>
          </a:p>
          <a:p>
            <a:pPr marL="457200" indent="-457200">
              <a:buAutoNum type="arabicPeriod"/>
            </a:pPr>
            <a:r>
              <a:rPr lang="" dirty="0" smtClean="0"/>
              <a:t>Maneja/Conduce camiones de paquetería. </a:t>
            </a:r>
          </a:p>
          <a:p>
            <a:pPr marL="457200" indent="-457200">
              <a:buAutoNum type="arabicPeriod"/>
            </a:pPr>
            <a:r>
              <a:rPr lang="" dirty="0" smtClean="0"/>
              <a:t>Repara/Arregla vidrios de autos.</a:t>
            </a:r>
          </a:p>
          <a:p>
            <a:pPr marL="457200" indent="-457200">
              <a:buAutoNum type="arabicPeriod"/>
            </a:pPr>
            <a:r>
              <a:rPr lang="" dirty="0" smtClean="0"/>
              <a:t>Hace materiales impermables (waterproof)</a:t>
            </a:r>
          </a:p>
          <a:p>
            <a:pPr marL="457200" indent="-457200">
              <a:buAutoNum type="arabicPeriod"/>
            </a:pPr>
            <a:r>
              <a:rPr lang="" dirty="0" smtClean="0"/>
              <a:t>Mejora los lentes (lenses) de cámaras de video y fotografía. </a:t>
            </a:r>
          </a:p>
          <a:p>
            <a:pPr marL="457200" indent="-457200">
              <a:buAutoNum type="arabicPeriod"/>
            </a:pPr>
            <a:r>
              <a:rPr lang="" dirty="0" smtClean="0"/>
              <a:t>Poner/construir techos (ceilings) de edificios (buildings). </a:t>
            </a:r>
          </a:p>
          <a:p>
            <a:pPr marL="457200" indent="-457200">
              <a:buAutoNum type="arabicPeriod"/>
            </a:pPr>
            <a:r>
              <a:rPr lang="" dirty="0" smtClean="0"/>
              <a:t>Reparar/Arreglar computadoras. </a:t>
            </a:r>
          </a:p>
          <a:p>
            <a:pPr marL="457200" indent="-457200">
              <a:buAutoNum type="arabicPeriod"/>
            </a:pPr>
            <a:r>
              <a:rPr lang="" dirty="0" smtClean="0"/>
              <a:t>Instala cables. </a:t>
            </a:r>
          </a:p>
          <a:p>
            <a:pPr marL="457200" indent="-457200">
              <a:buAutoNum type="arabicPeriod"/>
            </a:pPr>
            <a:r>
              <a:rPr lang="" dirty="0" smtClean="0"/>
              <a:t>Pone la televisión por cable. </a:t>
            </a:r>
          </a:p>
          <a:p>
            <a:pPr marL="457200" indent="-457200">
              <a:buAutoNum type="arabicPeriod"/>
            </a:pPr>
            <a:r>
              <a:rPr lang="" dirty="0" smtClean="0"/>
              <a:t>Crea telas más abrigadoras para el invierno.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36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" dirty="0" smtClean="0"/>
              <a:t>¿qué hace un ingeniero?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0" y="1026543"/>
            <a:ext cx="12059729" cy="5745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" sz="2400" b="1" dirty="0">
                <a:solidFill>
                  <a:srgbClr val="FF0000"/>
                </a:solidFill>
              </a:rPr>
              <a:t>¿</a:t>
            </a:r>
            <a:r>
              <a:rPr lang="" sz="2400" b="1" dirty="0" smtClean="0">
                <a:solidFill>
                  <a:srgbClr val="FF0000"/>
                </a:solidFill>
              </a:rPr>
              <a:t>Cierto o verdadero?</a:t>
            </a:r>
          </a:p>
          <a:p>
            <a:pPr marL="0" indent="0">
              <a:buNone/>
            </a:pPr>
            <a:r>
              <a:rPr lang="" dirty="0" smtClean="0"/>
              <a:t>11. Desarrolla teléfonos móviles mas pequeños. </a:t>
            </a:r>
          </a:p>
          <a:p>
            <a:pPr marL="0" indent="0">
              <a:buNone/>
            </a:pPr>
            <a:r>
              <a:rPr lang="" dirty="0" smtClean="0"/>
              <a:t>12. Se encarga de encontrar formas para mantener la comida caliente para una comida campestre (picnic). </a:t>
            </a:r>
          </a:p>
          <a:p>
            <a:pPr marL="0" indent="0">
              <a:buNone/>
            </a:pPr>
            <a:r>
              <a:rPr lang="" dirty="0" smtClean="0"/>
              <a:t>13. Repara/Arregla automóviles. </a:t>
            </a:r>
          </a:p>
          <a:p>
            <a:pPr marL="0" indent="0">
              <a:buNone/>
            </a:pPr>
            <a:r>
              <a:rPr lang="" dirty="0" smtClean="0"/>
              <a:t>14. Crea y diseña embalajes (bottle caps) irrompibles para frascos. </a:t>
            </a:r>
          </a:p>
          <a:p>
            <a:pPr marL="0" indent="0">
              <a:buNone/>
            </a:pPr>
            <a:r>
              <a:rPr lang="" dirty="0" smtClean="0"/>
              <a:t>15. Mejora las vendas (bandage). </a:t>
            </a:r>
          </a:p>
          <a:p>
            <a:pPr marL="0" indent="0">
              <a:buNone/>
            </a:pPr>
            <a:r>
              <a:rPr lang="" dirty="0" smtClean="0"/>
              <a:t>16. Desarrolla gomas de mascar (otra palabra para ¨chicle¨).</a:t>
            </a:r>
          </a:p>
          <a:p>
            <a:pPr marL="0" indent="0">
              <a:buNone/>
            </a:pPr>
            <a:r>
              <a:rPr lang="" dirty="0" smtClean="0"/>
              <a:t>17. Diseña maneras para limpiar el aire contaminado.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80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10" y="0"/>
            <a:ext cx="10353761" cy="1326321"/>
          </a:xfrm>
        </p:spPr>
        <p:txBody>
          <a:bodyPr/>
          <a:lstStyle/>
          <a:p>
            <a:r>
              <a:rPr lang="" dirty="0" smtClean="0"/>
              <a:t>ACTIVIDAD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974785"/>
            <a:ext cx="11973464" cy="5762445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" b="1" u="sng" dirty="0" smtClean="0">
                <a:solidFill>
                  <a:srgbClr val="FF0000"/>
                </a:solidFill>
                <a:effectLst/>
              </a:rPr>
              <a:t>OBJETIVO: </a:t>
            </a:r>
            <a:r>
              <a:rPr lang="" b="1" dirty="0" smtClean="0">
                <a:solidFill>
                  <a:srgbClr val="FF0000"/>
                </a:solidFill>
                <a:effectLst/>
              </a:rPr>
              <a:t> Todos juntos vamos a diseñar un objeto que puedas usar para limpiar el aire contaminado. </a:t>
            </a:r>
          </a:p>
          <a:p>
            <a:pPr marL="0" indent="0">
              <a:buNone/>
            </a:pPr>
            <a:r>
              <a:rPr lang="" b="1" dirty="0" smtClean="0">
                <a:solidFill>
                  <a:srgbClr val="FF0000"/>
                </a:solidFill>
                <a:effectLst/>
              </a:rPr>
              <a:t> Primer paso- Describe 2 propiedades que debe tener el material de tu objeto. </a:t>
            </a:r>
          </a:p>
          <a:p>
            <a:pPr marL="0" indent="0">
              <a:buNone/>
            </a:pPr>
            <a:r>
              <a:rPr lang="" dirty="0" smtClean="0">
                <a:solidFill>
                  <a:schemeClr val="bg1"/>
                </a:solidFill>
              </a:rPr>
              <a:t>1. ____________________________________________________________________________</a:t>
            </a:r>
          </a:p>
          <a:p>
            <a:pPr marL="0" indent="0">
              <a:buNone/>
            </a:pPr>
            <a:r>
              <a:rPr lang="" dirty="0" smtClean="0">
                <a:solidFill>
                  <a:schemeClr val="bg1"/>
                </a:solidFill>
              </a:rPr>
              <a:t>2. ____________________________________________________________________________</a:t>
            </a:r>
          </a:p>
          <a:p>
            <a:pPr marL="0" indent="0">
              <a:buNone/>
            </a:pPr>
            <a:r>
              <a:rPr lang="" b="1" dirty="0" smtClean="0">
                <a:solidFill>
                  <a:srgbClr val="FF0000"/>
                </a:solidFill>
                <a:effectLst/>
              </a:rPr>
              <a:t>Segundo paso- ¿Por qué estas propiedades son importantes?</a:t>
            </a:r>
          </a:p>
          <a:p>
            <a:pPr marL="0" indent="0">
              <a:buNone/>
            </a:pPr>
            <a:r>
              <a:rPr lang="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_______________________________________________________________________________</a:t>
            </a:r>
          </a:p>
          <a:p>
            <a:pPr marL="0" indent="0">
              <a:buNone/>
            </a:pPr>
            <a:r>
              <a:rPr lang="" b="1" dirty="0" smtClean="0">
                <a:solidFill>
                  <a:srgbClr val="FF0000"/>
                </a:solidFill>
                <a:effectLst/>
              </a:rPr>
              <a:t>Tercer paso- Haz un bosquejo (dibujo) de tu diseño. Escribe como se llama cada parte. </a:t>
            </a:r>
            <a:endParaRPr lang="es-ES_tradnl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8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1" y="138023"/>
            <a:ext cx="6709553" cy="66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¿Qué es tecnología?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21989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" dirty="0" smtClean="0">
                <a:solidFill>
                  <a:srgbClr val="FF0000"/>
                </a:solidFill>
              </a:rPr>
              <a:t>Definición: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11" y="1844635"/>
            <a:ext cx="4156135" cy="41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44" y="1935921"/>
            <a:ext cx="3869307" cy="38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94" y="2003485"/>
            <a:ext cx="5126966" cy="38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1026" name="Picture 2" descr="http://www.hdwallpapersview.com/wp-content/uploads/2013/06/bird-1-wallpaper-1024x768-8537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69" y="2291752"/>
            <a:ext cx="3891471" cy="29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75" y="1935921"/>
            <a:ext cx="6096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348" y="2032959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¿es tecnología, sí ó no?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198" y="2417104"/>
            <a:ext cx="3950954" cy="30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210</TotalTime>
  <Words>461</Words>
  <Application>Microsoft Office PowerPoint</Application>
  <PresentationFormat>Custom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Damask</vt:lpstr>
      <vt:lpstr>La ingeniería</vt:lpstr>
      <vt:lpstr>¿Qué es tecnología?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¿es tecnología, sí ó no?</vt:lpstr>
      <vt:lpstr>Repaso de vocabulario</vt:lpstr>
      <vt:lpstr>Repaso de vocabulario</vt:lpstr>
      <vt:lpstr>¿qué es un ingeniero?</vt:lpstr>
      <vt:lpstr>¿qué hace un ingeniero?</vt:lpstr>
      <vt:lpstr>¿qué hace un ingeniero?</vt:lpstr>
      <vt:lpstr>ACTIVIDAD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ingeniería</dc:title>
  <dc:creator>Mariel Quinonez</dc:creator>
  <cp:lastModifiedBy>mariel denisse quinonez</cp:lastModifiedBy>
  <cp:revision>25</cp:revision>
  <dcterms:created xsi:type="dcterms:W3CDTF">2013-12-17T01:54:35Z</dcterms:created>
  <dcterms:modified xsi:type="dcterms:W3CDTF">2013-12-17T20:44:11Z</dcterms:modified>
</cp:coreProperties>
</file>